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25"/>
  </p:notesMasterIdLst>
  <p:sldIdLst>
    <p:sldId id="25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6" r:id="rId23"/>
    <p:sldId id="30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879"/>
    <a:srgbClr val="497593"/>
    <a:srgbClr val="7B98B2"/>
    <a:srgbClr val="B3C3D3"/>
    <a:srgbClr val="004165"/>
    <a:srgbClr val="772432"/>
    <a:srgbClr val="FEEE9F"/>
    <a:srgbClr val="E5E5E5"/>
    <a:srgbClr val="F5F5F5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5"/>
    <p:restoredTop sz="94218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Light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4B49-3275-304E-93C5-D45AEE032E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Club Mentoring Matters</a:t>
            </a: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5105C850-BF32-F94D-9C5A-529DBA64B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394" y="6453499"/>
            <a:ext cx="6594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itchFamily="2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dirty="0"/>
              <a:t>218GCD</a:t>
            </a:r>
          </a:p>
        </p:txBody>
      </p:sp>
    </p:spTree>
    <p:extLst>
      <p:ext uri="{BB962C8B-B14F-4D97-AF65-F5344CB8AC3E}">
        <p14:creationId xmlns:p14="http://schemas.microsoft.com/office/powerpoint/2010/main" val="274362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Club Answering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member’s speech went overtime, can the member still be included </a:t>
            </a:r>
            <a:br>
              <a:rPr lang="en-US" dirty="0"/>
            </a:br>
            <a:r>
              <a:rPr lang="en-US" dirty="0"/>
              <a:t>when the club votes for Best Speaker of the meeting?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6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Answering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guests to the club participate in voting for Best Table Topics™ Speaker of the meeting?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1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Using the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Distinguished Club Program progress</a:t>
            </a:r>
          </a:p>
          <a:p>
            <a:r>
              <a:rPr lang="en-US" dirty="0"/>
              <a:t>Downloadable forms and documents</a:t>
            </a:r>
          </a:p>
          <a:p>
            <a:r>
              <a:rPr lang="en-US" dirty="0"/>
              <a:t>Administrative tasks</a:t>
            </a:r>
          </a:p>
          <a:p>
            <a:r>
              <a:rPr lang="en-US" dirty="0"/>
              <a:t>Current and back issues of the Leader Letter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1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Official Duties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the club is strong and fully functional.</a:t>
            </a:r>
          </a:p>
          <a:p>
            <a:r>
              <a:rPr lang="en-US" dirty="0"/>
              <a:t>Confirm officers understand their duties and have the tools they need to perform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0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ヒラギノ角ゴ Pro W3" panose="020B0300000000000000" pitchFamily="34" charset="-128"/>
              </a:rPr>
              <a:t>Club’s Choice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Invocation</a:t>
            </a:r>
          </a:p>
          <a:p>
            <a:r>
              <a:rPr lang="en-US" dirty="0"/>
              <a:t>Pledge to the flag</a:t>
            </a:r>
          </a:p>
          <a:p>
            <a:r>
              <a:rPr lang="en-US" dirty="0"/>
              <a:t>Patriotic oath</a:t>
            </a:r>
          </a:p>
          <a:p>
            <a:r>
              <a:rPr lang="en-US" dirty="0"/>
              <a:t>Best of Meeting awards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4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Quality Club Meetings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  <a:p>
            <a:r>
              <a:rPr lang="en-US" dirty="0"/>
              <a:t>Plan club meetings</a:t>
            </a:r>
          </a:p>
          <a:p>
            <a:r>
              <a:rPr lang="en-US" dirty="0"/>
              <a:t>Club meeting program ideas and tools</a:t>
            </a:r>
          </a:p>
          <a:p>
            <a:r>
              <a:rPr lang="en-US" dirty="0"/>
              <a:t>Create a member service perspective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0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Build and Maintain 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at least 20 members.</a:t>
            </a:r>
          </a:p>
          <a:p>
            <a:r>
              <a:rPr lang="en-US" dirty="0"/>
              <a:t>Foster a membership-building culture.</a:t>
            </a:r>
          </a:p>
          <a:p>
            <a:r>
              <a:rPr lang="en-US" dirty="0"/>
              <a:t>Strive to gain new members.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59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Build and Maintain Membership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EBB770-A9D4-2345-BB7F-C9A3B391FDEC}"/>
              </a:ext>
            </a:extLst>
          </p:cNvPr>
          <p:cNvSpPr txBox="1">
            <a:spLocks/>
          </p:cNvSpPr>
          <p:nvPr/>
        </p:nvSpPr>
        <p:spPr>
          <a:xfrm>
            <a:off x="266700" y="1520042"/>
            <a:ext cx="10477500" cy="4358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Benefits of Building Membership</a:t>
            </a:r>
          </a:p>
          <a:p>
            <a:r>
              <a:rPr lang="en-US" dirty="0"/>
              <a:t>Stronger leadership base</a:t>
            </a:r>
          </a:p>
          <a:p>
            <a:r>
              <a:rPr lang="en-US" dirty="0"/>
              <a:t>Original personalities and ideas</a:t>
            </a:r>
          </a:p>
          <a:p>
            <a:r>
              <a:rPr lang="en-US" dirty="0"/>
              <a:t>Interesting and fun club meetings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5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Build and Maintain 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Club membership contest</a:t>
            </a:r>
          </a:p>
          <a:p>
            <a:r>
              <a:rPr lang="en-US" dirty="0"/>
              <a:t>Online membership-building resources</a:t>
            </a:r>
          </a:p>
          <a:p>
            <a:r>
              <a:rPr lang="en-US" dirty="0"/>
              <a:t>Success 101</a:t>
            </a:r>
          </a:p>
        </p:txBody>
      </p:sp>
    </p:spTree>
    <p:extLst>
      <p:ext uri="{BB962C8B-B14F-4D97-AF65-F5344CB8AC3E}">
        <p14:creationId xmlns:p14="http://schemas.microsoft.com/office/powerpoint/2010/main" val="271762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Build and Maintain 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Individual Member Sponsors</a:t>
            </a:r>
          </a:p>
          <a:p>
            <a:r>
              <a:rPr lang="en-US" dirty="0"/>
              <a:t>Smedley Award</a:t>
            </a:r>
          </a:p>
          <a:p>
            <a:r>
              <a:rPr lang="en-US" dirty="0"/>
              <a:t>Talk Up Toastmasters!</a:t>
            </a:r>
          </a:p>
          <a:p>
            <a:r>
              <a:rPr lang="en-US" dirty="0"/>
              <a:t>Beat the Clock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9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Session 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Official Duties</a:t>
            </a:r>
          </a:p>
          <a:p>
            <a:r>
              <a:rPr lang="en-US" dirty="0"/>
              <a:t>Quality Club Meetings</a:t>
            </a:r>
          </a:p>
          <a:p>
            <a:r>
              <a:rPr lang="en-US" dirty="0"/>
              <a:t>Build and Maintain Membership</a:t>
            </a:r>
          </a:p>
          <a:p>
            <a:r>
              <a:rPr lang="en-US" dirty="0"/>
              <a:t>Recognition</a:t>
            </a:r>
          </a:p>
          <a:p>
            <a:r>
              <a:rPr lang="en-US" dirty="0"/>
              <a:t>The Education Program</a:t>
            </a:r>
          </a:p>
          <a:p>
            <a:r>
              <a:rPr lang="en-US" dirty="0"/>
              <a:t>The Distinguished Club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7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Build and Maintain Membership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 dirty="0"/>
              <a:t>Benefits of Promotional Strategies</a:t>
            </a:r>
          </a:p>
          <a:p>
            <a:r>
              <a:rPr lang="en-US" dirty="0"/>
              <a:t>Attract new members.</a:t>
            </a:r>
          </a:p>
          <a:p>
            <a:r>
              <a:rPr lang="en-US" dirty="0"/>
              <a:t>Club operates more efficiently.</a:t>
            </a:r>
          </a:p>
          <a:p>
            <a:r>
              <a:rPr lang="en-US" dirty="0"/>
              <a:t>Current members are informed and interested.</a:t>
            </a:r>
          </a:p>
        </p:txBody>
      </p:sp>
    </p:spTree>
    <p:extLst>
      <p:ext uri="{BB962C8B-B14F-4D97-AF65-F5344CB8AC3E}">
        <p14:creationId xmlns:p14="http://schemas.microsoft.com/office/powerpoint/2010/main" val="2637284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Member Retention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to longevity and performance.</a:t>
            </a:r>
          </a:p>
          <a:p>
            <a:r>
              <a:rPr lang="en-US" dirty="0"/>
              <a:t>Provides continuity.</a:t>
            </a:r>
          </a:p>
          <a:p>
            <a:r>
              <a:rPr lang="en-US" dirty="0"/>
              <a:t>Assures a strong leadership base.</a:t>
            </a:r>
          </a:p>
          <a:p>
            <a:r>
              <a:rPr lang="en-US" dirty="0"/>
              <a:t>Everyone is responsible.</a:t>
            </a:r>
          </a:p>
        </p:txBody>
      </p:sp>
    </p:spTree>
    <p:extLst>
      <p:ext uri="{BB962C8B-B14F-4D97-AF65-F5344CB8AC3E}">
        <p14:creationId xmlns:p14="http://schemas.microsoft.com/office/powerpoint/2010/main" val="1419391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Distinguished Club Program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Distinguished Club Program and Club Success Plan.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8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What is a Mentor?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mentor is someone who shares their expertise and knowledge with one or more people who have less experience.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3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Benefits for Mentors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expertise.</a:t>
            </a:r>
          </a:p>
          <a:p>
            <a:r>
              <a:rPr lang="en-US" dirty="0"/>
              <a:t>Translate values and strategies into productive actions.</a:t>
            </a:r>
          </a:p>
          <a:p>
            <a:r>
              <a:rPr lang="en-US" dirty="0"/>
              <a:t>Prove yourself as a valuable leader.</a:t>
            </a:r>
          </a:p>
          <a:p>
            <a:r>
              <a:rPr lang="en-US" dirty="0"/>
              <a:t>Invest in the future of Toastmasters.</a:t>
            </a:r>
          </a:p>
          <a:p>
            <a:r>
              <a:rPr lang="en-US" dirty="0"/>
              <a:t>Obtain fresh perspectives.</a:t>
            </a:r>
          </a:p>
          <a:p>
            <a:r>
              <a:rPr lang="en-US" dirty="0"/>
              <a:t>Build teamwork skills.</a:t>
            </a:r>
          </a:p>
          <a:p>
            <a:r>
              <a:rPr lang="en-US" dirty="0"/>
              <a:t>Apply leadership skills in new situations.</a:t>
            </a:r>
          </a:p>
          <a:p>
            <a:r>
              <a:rPr lang="en-US" dirty="0"/>
              <a:t>Earn credit toward the DTM.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4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Appointing Mentors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3467861"/>
            <a:ext cx="11647367" cy="2836912"/>
          </a:xfrm>
        </p:spPr>
        <p:txBody>
          <a:bodyPr/>
          <a:lstStyle/>
          <a:p>
            <a:r>
              <a:rPr lang="en-US" dirty="0"/>
              <a:t>District Director</a:t>
            </a:r>
          </a:p>
          <a:p>
            <a:r>
              <a:rPr lang="en-US" dirty="0"/>
              <a:t>Club Growth Director</a:t>
            </a:r>
          </a:p>
          <a:p>
            <a:r>
              <a:rPr lang="en-US" dirty="0"/>
              <a:t>Email: </a:t>
            </a:r>
            <a:r>
              <a:rPr lang="en-US" b="1" dirty="0" err="1"/>
              <a:t>newclubs@toastmasters.org</a:t>
            </a:r>
            <a:endParaRPr lang="en-US" b="1" dirty="0"/>
          </a:p>
          <a:p>
            <a:r>
              <a:rPr lang="en-US" dirty="0"/>
              <a:t>Application to Organize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661C4-5763-2F44-93DD-DA0333F54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8" y="1325641"/>
            <a:ext cx="10091807" cy="184504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The Team 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 sponsor</a:t>
            </a:r>
          </a:p>
          <a:p>
            <a:r>
              <a:rPr lang="en-US" dirty="0"/>
              <a:t>Helps charter a new club</a:t>
            </a:r>
          </a:p>
          <a:p>
            <a:r>
              <a:rPr lang="en-US" dirty="0"/>
              <a:t>Follows leads</a:t>
            </a:r>
          </a:p>
          <a:p>
            <a:r>
              <a:rPr lang="en-US" dirty="0"/>
              <a:t>Generates interest and enthusiasm</a:t>
            </a:r>
          </a:p>
          <a:p>
            <a:r>
              <a:rPr lang="en-US" dirty="0"/>
              <a:t>Recruits members</a:t>
            </a:r>
          </a:p>
          <a:p>
            <a:r>
              <a:rPr lang="en-US" dirty="0"/>
              <a:t>Submits all appropriate paperwork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8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Answering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an evaluator require a member to repeat a project if the member didn’t meet all of the project objectives?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2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Answering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speaker wants more time for a speech than given, can they revise the time with the Vice President Education’s approval?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9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2D1A-A479-C34D-A028-AA1DADE9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Answering Questions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32E31-712D-594A-87EB-E35C7279A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152067" cy="4358244"/>
          </a:xfrm>
        </p:spPr>
        <p:txBody>
          <a:bodyPr/>
          <a:lstStyle/>
          <a:p>
            <a:r>
              <a:rPr lang="en-US" dirty="0"/>
              <a:t>Can the Vice President Education refuse to approve a member’s level or path completion if they believe the member could have performed better?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72520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131</TotalTime>
  <Words>467</Words>
  <Application>Microsoft Macintosh PowerPoint</Application>
  <PresentationFormat>Widescreen</PresentationFormat>
  <Paragraphs>91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Myriad Pro</vt:lpstr>
      <vt:lpstr>Myriad Pro Light</vt:lpstr>
      <vt:lpstr>Toastmasters Theme Light Mode</vt:lpstr>
      <vt:lpstr>Toastmasters Theme Dark Mode</vt:lpstr>
      <vt:lpstr>New Club Mentoring Matters</vt:lpstr>
      <vt:lpstr>Session Topics</vt:lpstr>
      <vt:lpstr>What is a Mentor?</vt:lpstr>
      <vt:lpstr>Benefits for Mentors</vt:lpstr>
      <vt:lpstr>Appointing Mentors</vt:lpstr>
      <vt:lpstr>The Team Approach</vt:lpstr>
      <vt:lpstr>Answering Questions</vt:lpstr>
      <vt:lpstr>Answering Questions</vt:lpstr>
      <vt:lpstr>Answering Questions</vt:lpstr>
      <vt:lpstr>Club Answering Questions</vt:lpstr>
      <vt:lpstr>Answering Questions</vt:lpstr>
      <vt:lpstr>Using the Resources</vt:lpstr>
      <vt:lpstr>Official Duties</vt:lpstr>
      <vt:lpstr>Club’s Choice</vt:lpstr>
      <vt:lpstr>Quality Club Meetings</vt:lpstr>
      <vt:lpstr>Build and Maintain Membership</vt:lpstr>
      <vt:lpstr>Build and Maintain Membership</vt:lpstr>
      <vt:lpstr>Build and Maintain Membership</vt:lpstr>
      <vt:lpstr>Build and Maintain Membership</vt:lpstr>
      <vt:lpstr>Build and Maintain Membership</vt:lpstr>
      <vt:lpstr>Member Retention</vt:lpstr>
      <vt:lpstr>Distinguished Club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Class Club Coach</dc:title>
  <dc:creator>Robert Ingram</dc:creator>
  <cp:lastModifiedBy>Robert Ingram</cp:lastModifiedBy>
  <cp:revision>9</cp:revision>
  <dcterms:created xsi:type="dcterms:W3CDTF">2020-10-14T20:37:45Z</dcterms:created>
  <dcterms:modified xsi:type="dcterms:W3CDTF">2020-11-19T21:33:36Z</dcterms:modified>
</cp:coreProperties>
</file>